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60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0" Type="http://schemas.openxmlformats.org/officeDocument/2006/relationships/tableStyles" Target="tableStyles.xml"/><Relationship Id="rId11" Type="http://schemas.openxmlformats.org/officeDocument/2006/relationships/slide" Target="slides/slide9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0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99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00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01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02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03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04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797050" y="399415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5875">
                  <a:solidFill>
                    <a:schemeClr val="accent1"/>
                  </a:solidFill>
                </a:ln>
                <a:noFill/>
                <a:effectLst/>
              </a:rPr>
              <a:t>如果有帮到你</a:t>
            </a:r>
            <a:endParaRPr lang="zh-CN" altLang="en-US" sz="7200" b="1">
              <a:ln w="15875">
                <a:solidFill>
                  <a:schemeClr val="accent1"/>
                </a:solidFill>
              </a:ln>
              <a:noFill/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0720" y="3714115"/>
            <a:ext cx="2845435" cy="28454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0260" y="3348355"/>
            <a:ext cx="2853690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also, you can buy me a coffe</a:t>
            </a:r>
            <a:endParaRPr lang="en-US" altLang="zh-CN" sz="1600"/>
          </a:p>
        </p:txBody>
      </p:sp>
      <p:pic>
        <p:nvPicPr>
          <p:cNvPr id="10" name="图片 9" descr="扫码_搜索联合传播样式-标准色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70" y="1598295"/>
            <a:ext cx="4721225" cy="15633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1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2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3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4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5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6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7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8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2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19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20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21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22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23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24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25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26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27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28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3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29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30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31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32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33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34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35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36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37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38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4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39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40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41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42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43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44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45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46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47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48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5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49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50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51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52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53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54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55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56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57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58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6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59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60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61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62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63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64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65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66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67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68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7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69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70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71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72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73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74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75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76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77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78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8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79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80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81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82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83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84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85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86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87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88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9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89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90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91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92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93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94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95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96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97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qinghua_part_98_page_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571"/>
            <a:ext cx="9144000" cy="51428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WPS 演示</Application>
  <PresentationFormat>On-screen Show (4:3)</PresentationFormat>
  <Paragraphs>4</Paragraphs>
  <Slides>105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3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Mr. 小xuo生</cp:lastModifiedBy>
  <cp:revision>2</cp:revision>
  <dcterms:created xsi:type="dcterms:W3CDTF">2013-01-27T09:14:00Z</dcterms:created>
  <dcterms:modified xsi:type="dcterms:W3CDTF">2025-02-28T00:21:07Z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CEE0F8165E4C4458A8CAF7683C0381D8_12</vt:lpwstr>
  </property>
  <property fmtid="{D5CDD505-2E9C-101B-9397-08002B2CF9AE}" pid="3" name="KSOProductBuildVer">
    <vt:lpwstr>2052-12.1.0.20305</vt:lpwstr>
  </property>
</Properties>
</file>